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79" r:id="rId2"/>
    <p:sldId id="283" r:id="rId3"/>
    <p:sldId id="311" r:id="rId4"/>
    <p:sldId id="325" r:id="rId5"/>
    <p:sldId id="327" r:id="rId6"/>
    <p:sldId id="328" r:id="rId7"/>
    <p:sldId id="326" r:id="rId8"/>
    <p:sldId id="290" r:id="rId9"/>
    <p:sldId id="320" r:id="rId10"/>
    <p:sldId id="316" r:id="rId11"/>
    <p:sldId id="313" r:id="rId12"/>
    <p:sldId id="317" r:id="rId13"/>
    <p:sldId id="319" r:id="rId14"/>
    <p:sldId id="318" r:id="rId15"/>
    <p:sldId id="321" r:id="rId16"/>
    <p:sldId id="323" r:id="rId17"/>
    <p:sldId id="324" r:id="rId18"/>
    <p:sldId id="300" r:id="rId19"/>
  </p:sldIdLst>
  <p:sldSz cx="9144000" cy="5143500" type="screen16x9"/>
  <p:notesSz cx="6858000" cy="9144000"/>
  <p:defaultTextStyle>
    <a:defPPr>
      <a:defRPr lang="sk-SK"/>
    </a:defPPr>
    <a:lvl1pPr marL="0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47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94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841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787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734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681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628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575" algn="l" defTabSz="68589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0A0"/>
    <a:srgbClr val="72AF2F"/>
    <a:srgbClr val="54B60A"/>
    <a:srgbClr val="6FA907"/>
    <a:srgbClr val="609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798" autoAdjust="0"/>
  </p:normalViewPr>
  <p:slideViewPr>
    <p:cSldViewPr snapToGrid="0" showGuides="1">
      <p:cViewPr varScale="1">
        <p:scale>
          <a:sx n="72" d="100"/>
          <a:sy n="72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Jaké zařízení využíváme?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0.48</c:v>
                </c:pt>
                <c:pt idx="1">
                  <c:v>0.73</c:v>
                </c:pt>
                <c:pt idx="2">
                  <c:v>0.84</c:v>
                </c:pt>
                <c:pt idx="3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Hárok1!$C$2:$C$5</c:f>
              <c:numCache>
                <c:formatCode>0%</c:formatCode>
                <c:ptCount val="4"/>
                <c:pt idx="0">
                  <c:v>0.49</c:v>
                </c:pt>
                <c:pt idx="1">
                  <c:v>0.73</c:v>
                </c:pt>
                <c:pt idx="2">
                  <c:v>0.78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453-B5AE-1708BC9C4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Jakou máme zkušenost?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Ne, nevím o nikom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Odcizený disk USB</c:v>
                </c:pt>
                <c:pt idx="1">
                  <c:v>Ztracený disk USB</c:v>
                </c:pt>
                <c:pt idx="2">
                  <c:v>Zničený disk USB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0.92</c:v>
                </c:pt>
                <c:pt idx="1">
                  <c:v>0.68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Ano, někomu z kolegů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Odcizený disk USB</c:v>
                </c:pt>
                <c:pt idx="1">
                  <c:v>Ztracený disk USB</c:v>
                </c:pt>
                <c:pt idx="2">
                  <c:v>Zničený disk USB</c:v>
                </c:pt>
              </c:strCache>
            </c:strRef>
          </c:cat>
          <c:val>
            <c:numRef>
              <c:f>Hárok1!$C$2:$C$4</c:f>
              <c:numCache>
                <c:formatCode>0%</c:formatCode>
                <c:ptCount val="3"/>
                <c:pt idx="0">
                  <c:v>0.06</c:v>
                </c:pt>
                <c:pt idx="1">
                  <c:v>0.2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3-4730-86C7-8CAC6B8D88BE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Ano, mě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Odcizený disk USB</c:v>
                </c:pt>
                <c:pt idx="1">
                  <c:v>Ztracený disk USB</c:v>
                </c:pt>
                <c:pt idx="2">
                  <c:v>Zničený disk USB</c:v>
                </c:pt>
              </c:strCache>
            </c:strRef>
          </c:cat>
          <c:val>
            <c:numRef>
              <c:f>Hárok1!$D$2:$D$4</c:f>
              <c:numCache>
                <c:formatCode>0%</c:formatCode>
                <c:ptCount val="3"/>
                <c:pt idx="0">
                  <c:v>0.02</c:v>
                </c:pt>
                <c:pt idx="1">
                  <c:v>0.12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3-4730-86C7-8CAC6B8D88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 kterými se připojujeme k internetu?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0.39</c:v>
                </c:pt>
                <c:pt idx="1">
                  <c:v>0.59</c:v>
                </c:pt>
                <c:pt idx="2">
                  <c:v>0.79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Hárok1!$C$2:$C$5</c:f>
              <c:numCache>
                <c:formatCode>0%</c:formatCode>
                <c:ptCount val="4"/>
                <c:pt idx="0">
                  <c:v>0.44</c:v>
                </c:pt>
                <c:pt idx="1">
                  <c:v>0.71</c:v>
                </c:pt>
                <c:pt idx="2">
                  <c:v>0.73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453-B5AE-1708BC9C4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 tato zařízení chráníme?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0.6</c:v>
                </c:pt>
                <c:pt idx="1">
                  <c:v>0.93</c:v>
                </c:pt>
                <c:pt idx="2">
                  <c:v>0.53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Hárok1!$A$2:$A$5</c:f>
              <c:strCache>
                <c:ptCount val="4"/>
                <c:pt idx="0">
                  <c:v>Tablet</c:v>
                </c:pt>
                <c:pt idx="1">
                  <c:v>Stolní počítač</c:v>
                </c:pt>
                <c:pt idx="2">
                  <c:v>Chytrý telefon</c:v>
                </c:pt>
                <c:pt idx="3">
                  <c:v>Notebook</c:v>
                </c:pt>
              </c:strCache>
            </c:strRef>
          </c:cat>
          <c:val>
            <c:numRef>
              <c:f>Hárok1!$C$2:$C$5</c:f>
              <c:numCache>
                <c:formatCode>0%</c:formatCode>
                <c:ptCount val="4"/>
                <c:pt idx="0">
                  <c:v>0.53</c:v>
                </c:pt>
                <c:pt idx="1">
                  <c:v>0.88</c:v>
                </c:pt>
                <c:pt idx="2">
                  <c:v>0.52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453-B5AE-1708BC9C4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 se připojujeme k internetu?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Veřejná wi-fi síť</c:v>
                </c:pt>
                <c:pt idx="1">
                  <c:v>Vlastní datový tarif</c:v>
                </c:pt>
                <c:pt idx="2">
                  <c:v>Neveřejná wi-fi síť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0.67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Veřejná wi-fi síť</c:v>
                </c:pt>
                <c:pt idx="1">
                  <c:v>Vlastní datový tarif</c:v>
                </c:pt>
                <c:pt idx="2">
                  <c:v>Neveřejná wi-fi síť</c:v>
                </c:pt>
              </c:strCache>
            </c:strRef>
          </c:cat>
          <c:val>
            <c:numRef>
              <c:f>Hárok1!$C$2:$C$4</c:f>
              <c:numCache>
                <c:formatCode>0%</c:formatCode>
                <c:ptCount val="3"/>
                <c:pt idx="0">
                  <c:v>0.92</c:v>
                </c:pt>
                <c:pt idx="1">
                  <c:v>0.69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453-B5AE-1708BC9C4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defTabSz="6858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Jak zamykáme telefon?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defTabSz="685800" rtl="0" eaLnBrk="1" latinLnBrk="0" hangingPunct="1">
            <a:lnSpc>
              <a:spcPct val="80000"/>
            </a:lnSpc>
            <a:spcBef>
              <a:spcPts val="0"/>
            </a:spcBef>
            <a:buNone/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Jiné</c:v>
                </c:pt>
                <c:pt idx="1">
                  <c:v>Otisk prstu</c:v>
                </c:pt>
                <c:pt idx="2">
                  <c:v>Gesto</c:v>
                </c:pt>
                <c:pt idx="3">
                  <c:v>Bez zámku</c:v>
                </c:pt>
                <c:pt idx="4">
                  <c:v>PIN</c:v>
                </c:pt>
              </c:strCache>
            </c:strRef>
          </c:cat>
          <c:val>
            <c:numRef>
              <c:f>Hárok1!$B$2:$B$6</c:f>
              <c:numCache>
                <c:formatCode>0%</c:formatCode>
                <c:ptCount val="5"/>
                <c:pt idx="0">
                  <c:v>0.02</c:v>
                </c:pt>
                <c:pt idx="1">
                  <c:v>0.2</c:v>
                </c:pt>
                <c:pt idx="2">
                  <c:v>0.22</c:v>
                </c:pt>
                <c:pt idx="3">
                  <c:v>0.25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Jiné</c:v>
                </c:pt>
                <c:pt idx="1">
                  <c:v>Otisk prstu</c:v>
                </c:pt>
                <c:pt idx="2">
                  <c:v>Gesto</c:v>
                </c:pt>
                <c:pt idx="3">
                  <c:v>Bez zámku</c:v>
                </c:pt>
                <c:pt idx="4">
                  <c:v>PIN</c:v>
                </c:pt>
              </c:strCache>
            </c:strRef>
          </c:cat>
          <c:val>
            <c:numRef>
              <c:f>Hárok1!$C$2:$C$6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0.31</c:v>
                </c:pt>
                <c:pt idx="3">
                  <c:v>0.32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453-B5AE-1708BC9C4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500" noProof="0" dirty="0">
                <a:solidFill>
                  <a:schemeClr val="tx2"/>
                </a:solidFill>
              </a:rPr>
              <a:t>Využíváme záznamová zařízení?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PIN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1-4A40-8A1A-29D5151C30C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1-4A40-8A1A-29D5151C30C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01-4A40-8A1A-29D5151C30C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01-4A40-8A1A-29D5151C3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4"/>
                <c:pt idx="0">
                  <c:v>Ano, často</c:v>
                </c:pt>
                <c:pt idx="1">
                  <c:v>Ano, občas</c:v>
                </c:pt>
                <c:pt idx="2">
                  <c:v>Ano, výjimečně</c:v>
                </c:pt>
                <c:pt idx="3">
                  <c:v>Ne, nikdy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0.28999999999999998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Jaká záznamová zařízení využíváme?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Hárok1!$A$2:$A$8</c:f>
              <c:strCache>
                <c:ptCount val="7"/>
                <c:pt idx="0">
                  <c:v>Jiné</c:v>
                </c:pt>
                <c:pt idx="1">
                  <c:v>Serverová úložiště (ve vlastní síti)</c:v>
                </c:pt>
                <c:pt idx="2">
                  <c:v>Jiné zařízení (např. druhý počítač)</c:v>
                </c:pt>
                <c:pt idx="3">
                  <c:v>Záznamové médium</c:v>
                </c:pt>
                <c:pt idx="4">
                  <c:v>Cloudová úložiště</c:v>
                </c:pt>
                <c:pt idx="5">
                  <c:v>Externí úložiště s větší kapacitou (HDD)</c:v>
                </c:pt>
                <c:pt idx="6">
                  <c:v>Externí úložiště s menší kapacitou (USB)</c:v>
                </c:pt>
              </c:strCache>
            </c:strRef>
          </c:cat>
          <c:val>
            <c:numRef>
              <c:f>Hárok1!$B$2:$B$8</c:f>
              <c:numCache>
                <c:formatCode>0%</c:formatCode>
                <c:ptCount val="7"/>
                <c:pt idx="0">
                  <c:v>0.02</c:v>
                </c:pt>
                <c:pt idx="1">
                  <c:v>0.19</c:v>
                </c:pt>
                <c:pt idx="2">
                  <c:v>0.23</c:v>
                </c:pt>
                <c:pt idx="3">
                  <c:v>0.3</c:v>
                </c:pt>
                <c:pt idx="4">
                  <c:v>0.39</c:v>
                </c:pt>
                <c:pt idx="5">
                  <c:v>0.55000000000000004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 chráníme data na externích úložištích?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PIN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7-4FD4-9448-19266D6D088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7-4FD4-9448-19266D6D088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57-4FD4-9448-19266D6D088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57-4FD4-9448-19266D6D088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57-4FD4-9448-19266D6D08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Hárok1!$A$2:$A$6</c:f>
              <c:strCache>
                <c:ptCount val="5"/>
                <c:pt idx="0">
                  <c:v>Hardwarové šifrování</c:v>
                </c:pt>
                <c:pt idx="1">
                  <c:v>Softwarové šifrování</c:v>
                </c:pt>
                <c:pt idx="2">
                  <c:v>Zajištěné místo pro uložení</c:v>
                </c:pt>
                <c:pt idx="3">
                  <c:v>Hardwarovým klíčem</c:v>
                </c:pt>
                <c:pt idx="4">
                  <c:v>Jiné</c:v>
                </c:pt>
              </c:strCache>
            </c:strRef>
          </c:cat>
          <c:val>
            <c:numRef>
              <c:f>Hárok1!$B$2:$B$6</c:f>
              <c:numCache>
                <c:formatCode>0%</c:formatCode>
                <c:ptCount val="5"/>
                <c:pt idx="0">
                  <c:v>0.11</c:v>
                </c:pt>
                <c:pt idx="1">
                  <c:v>0.1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500" b="0" i="0" u="none" strike="noStrike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Jaká data ukládáme na externí USB úložiště?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Hárok1!$A$2:$A$4</c:f>
              <c:strCache>
                <c:ptCount val="3"/>
                <c:pt idx="0">
                  <c:v>Pracovní data (důvěrná)</c:v>
                </c:pt>
                <c:pt idx="1">
                  <c:v>Pracovní data (nedůvěrná)</c:v>
                </c:pt>
                <c:pt idx="2">
                  <c:v>Soukromá data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0.23</c:v>
                </c:pt>
                <c:pt idx="1">
                  <c:v>0.44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CF5-89DB-C3592ADCF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62202640"/>
        <c:axId val="-1862199888"/>
      </c:barChart>
      <c:valAx>
        <c:axId val="-1862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202640"/>
        <c:crosses val="autoZero"/>
        <c:crossBetween val="between"/>
        <c:majorUnit val="1"/>
      </c:valAx>
      <c:catAx>
        <c:axId val="-18622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62199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F2D5A-9E67-1246-96B8-D139DC73D19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2E7C-DF72-224B-AAA8-7EC115D1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Polovina lidí už zažila na sobě nebo na někom z kolegů, že se jim USB disk neopravitelně poškodil. Třetina se setkala se ztrátou disku a 7 % má zkušenost s jeho odcizením</a:t>
            </a:r>
          </a:p>
          <a:p>
            <a:r>
              <a:rPr lang="cs-CZ" dirty="0"/>
              <a:t>Ti, kdo mají některou z těchto negativních zkušeností s </a:t>
            </a:r>
            <a:r>
              <a:rPr lang="cs-CZ" dirty="0" err="1"/>
              <a:t>fleškami</a:t>
            </a:r>
            <a:r>
              <a:rPr lang="cs-CZ" dirty="0"/>
              <a:t> je přesto používají pro pracovní účely více než ti, kdo říkají, že podobnou zkušenost nemají. Může jít ale o to, že tito lidé více využívají USB disky obecně, a právě proto u nich byla větší šance, že některý disk ztratili nebo jim byl odcizen</a:t>
            </a:r>
          </a:p>
          <a:p>
            <a:r>
              <a:rPr lang="cs-CZ" dirty="0"/>
              <a:t>Celkově ale třetina těch, kdo někdy ztratili USB disk nebo se jim neopravitelně poškodil ho dál využívá k ukládání pracovních i důvěrných dat</a:t>
            </a:r>
          </a:p>
          <a:p>
            <a:r>
              <a:rPr lang="cs-CZ" dirty="0"/>
              <a:t>Ti, komu se v minulosti USB disk poškodil, ho dnes mírně častěji kódují. Zkušenosti se ztrátou nebo odcizením jejich zvyklosti ohledně ochrany disku nezměnily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52 % uživatelů používá </a:t>
            </a:r>
            <a:r>
              <a:rPr lang="cs-CZ" dirty="0" err="1"/>
              <a:t>flešku</a:t>
            </a:r>
            <a:r>
              <a:rPr lang="cs-CZ" baseline="0" dirty="0"/>
              <a:t> pro pracovní účely (12 % má tři a více </a:t>
            </a:r>
            <a:r>
              <a:rPr lang="cs-CZ" baseline="0" dirty="0" err="1"/>
              <a:t>flešek</a:t>
            </a:r>
            <a:r>
              <a:rPr lang="cs-CZ" baseline="0" dirty="0"/>
              <a:t> pro pracovní účely)</a:t>
            </a:r>
            <a:endParaRPr lang="cs-CZ" dirty="0"/>
          </a:p>
          <a:p>
            <a:endParaRPr lang="cs-CZ" dirty="0"/>
          </a:p>
          <a:p>
            <a:r>
              <a:rPr lang="cs-CZ" dirty="0"/>
              <a:t>Ti, kdo používají </a:t>
            </a:r>
            <a:r>
              <a:rPr lang="cs-CZ" dirty="0" err="1"/>
              <a:t>flešky</a:t>
            </a:r>
            <a:r>
              <a:rPr lang="cs-CZ" dirty="0"/>
              <a:t>, na ně v 82 % případů ukládají svá soukromá data, polovina i pracovní data a skoro čtvrtina i pracovní data důvěrné nebo citlivé povahy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92E7C-DF72-224B-AAA8-7EC115D1C7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5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Rozloženie obsa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1980" y="1290527"/>
            <a:ext cx="5029145" cy="1463478"/>
          </a:xfrm>
        </p:spPr>
        <p:txBody>
          <a:bodyPr wrap="square" anchor="b"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181" y="582694"/>
            <a:ext cx="4975813" cy="4827505"/>
          </a:xfrm>
          <a:prstGeom prst="rect">
            <a:avLst/>
          </a:prstGeom>
        </p:spPr>
      </p:pic>
      <p:sp>
        <p:nvSpPr>
          <p:cNvPr id="7" name="Zástupný objekt pre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" y="2766695"/>
            <a:ext cx="4999038" cy="50783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  <a:endParaRPr lang="sk-SK" dirty="0"/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13850" y="4405995"/>
            <a:ext cx="3759028" cy="426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597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graf 3"/>
          <p:cNvSpPr>
            <a:spLocks noGrp="1"/>
          </p:cNvSpPr>
          <p:nvPr>
            <p:ph type="chart" sz="quarter" idx="12" hasCustomPrompt="1"/>
          </p:nvPr>
        </p:nvSpPr>
        <p:spPr>
          <a:xfrm>
            <a:off x="613410" y="556419"/>
            <a:ext cx="7917180" cy="4030663"/>
          </a:xfrm>
        </p:spPr>
        <p:txBody>
          <a:bodyPr/>
          <a:lstStyle>
            <a:lvl1pPr>
              <a:defRPr/>
            </a:lvl1pPr>
          </a:lstStyle>
          <a:p>
            <a:pPr lvl="0" algn="ctr" defTabSz="685894"/>
            <a:r>
              <a:rPr lang="en-US" dirty="0"/>
              <a:t>Click on the icon to add a chart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063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70875"/>
            <a:ext cx="7886700" cy="400110"/>
          </a:xfrm>
        </p:spPr>
        <p:txBody>
          <a:bodyPr>
            <a:sp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ADD A TITLE</a:t>
            </a:r>
            <a:endParaRPr lang="sk-SK" dirty="0"/>
          </a:p>
        </p:txBody>
      </p:sp>
      <p:sp>
        <p:nvSpPr>
          <p:cNvPr id="10" name="Zástupný objekt pre tabuľku 9"/>
          <p:cNvSpPr>
            <a:spLocks noGrp="1"/>
          </p:cNvSpPr>
          <p:nvPr>
            <p:ph type="tbl" sz="quarter" idx="10" hasCustomPrompt="1"/>
          </p:nvPr>
        </p:nvSpPr>
        <p:spPr>
          <a:xfrm>
            <a:off x="960438" y="1760220"/>
            <a:ext cx="7223125" cy="2522855"/>
          </a:xfrm>
        </p:spPr>
        <p:txBody>
          <a:bodyPr/>
          <a:lstStyle>
            <a:lvl1pPr>
              <a:defRPr/>
            </a:lvl1pPr>
          </a:lstStyle>
          <a:p>
            <a:pPr lvl="0" algn="ctr" defTabSz="685894"/>
            <a:r>
              <a:rPr lang="en-US" dirty="0"/>
              <a:t>Click on the icon to add a table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738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30580" y="1464425"/>
            <a:ext cx="7482840" cy="2326791"/>
          </a:xfrm>
        </p:spPr>
        <p:txBody>
          <a:bodyPr>
            <a:spAutoFit/>
          </a:bodyPr>
          <a:lstStyle>
            <a:lvl1pPr marL="252000" indent="-2520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3200"/>
            </a:lvl1pPr>
            <a:lvl2pPr marL="252000" indent="0">
              <a:spcAft>
                <a:spcPts val="1200"/>
              </a:spcAft>
              <a:buNone/>
              <a:defRPr sz="3200"/>
            </a:lvl2pPr>
            <a:lvl3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3pPr>
            <a:lvl4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4pPr>
            <a:lvl5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1"/>
            <a:r>
              <a:rPr lang="en-US" dirty="0"/>
              <a:t>Third level</a:t>
            </a:r>
            <a:endParaRPr lang="sk-SK" dirty="0"/>
          </a:p>
          <a:p>
            <a:pPr lvl="1"/>
            <a:r>
              <a:rPr lang="en-US" dirty="0"/>
              <a:t>Fourth level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70875"/>
            <a:ext cx="7886700" cy="400110"/>
          </a:xfrm>
        </p:spPr>
        <p:txBody>
          <a:bodyPr>
            <a:sp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ADD A TITLE</a:t>
            </a:r>
            <a:endParaRPr lang="sk-SK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30580" y="944880"/>
            <a:ext cx="7482840" cy="2923877"/>
          </a:xfrm>
        </p:spPr>
        <p:txBody>
          <a:bodyPr>
            <a:spAutoFit/>
          </a:bodyPr>
          <a:lstStyle>
            <a:lvl1pPr marL="252000" indent="-2520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3200"/>
            </a:lvl1pPr>
            <a:lvl2pPr marL="252000" indent="0">
              <a:spcAft>
                <a:spcPts val="1200"/>
              </a:spcAft>
              <a:buNone/>
              <a:defRPr sz="3200"/>
            </a:lvl2pPr>
            <a:lvl3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3pPr>
            <a:lvl4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4pPr>
            <a:lvl5pPr marL="252000" indent="0">
              <a:spcAft>
                <a:spcPts val="1200"/>
              </a:spcAft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1"/>
            <a:r>
              <a:rPr lang="en-US" dirty="0"/>
              <a:t>Third level</a:t>
            </a:r>
            <a:endParaRPr lang="sk-SK" dirty="0"/>
          </a:p>
          <a:p>
            <a:pPr lvl="1"/>
            <a:r>
              <a:rPr lang="en-US" dirty="0"/>
              <a:t>Fourth level</a:t>
            </a:r>
            <a:endParaRPr lang="sk-SK" dirty="0"/>
          </a:p>
          <a:p>
            <a:pPr lvl="1"/>
            <a:r>
              <a:rPr lang="en-US" dirty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31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47078" y="1573212"/>
            <a:ext cx="2052000" cy="2052000"/>
          </a:xfrm>
          <a:prstGeom prst="ellipse">
            <a:avLst/>
          </a:prstGeom>
          <a:solidFill>
            <a:schemeClr val="tx2">
              <a:alpha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b="0" spc="-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buNone/>
              <a:defRPr sz="3500" spc="-40" baseline="0"/>
            </a:lvl2pPr>
            <a:lvl3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3pPr>
            <a:lvl4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4pPr>
            <a:lvl5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9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619058" y="1573212"/>
            <a:ext cx="2052000" cy="2052000"/>
          </a:xfrm>
          <a:prstGeom prst="ellipse">
            <a:avLst/>
          </a:prstGeom>
          <a:solidFill>
            <a:schemeClr val="accent4">
              <a:alpha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b="0" spc="-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buNone/>
              <a:defRPr sz="3500" spc="-40" baseline="0"/>
            </a:lvl2pPr>
            <a:lvl3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3pPr>
            <a:lvl4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4pPr>
            <a:lvl5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10" name="Zástupný objekt pre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1038" y="1573212"/>
            <a:ext cx="2052000" cy="2052000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b="0" spc="-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buNone/>
              <a:defRPr sz="3500" spc="-40" baseline="0"/>
            </a:lvl2pPr>
            <a:lvl3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3pPr>
            <a:lvl4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4pPr>
            <a:lvl5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11" name="Zástupný objekt pre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363018" y="1573212"/>
            <a:ext cx="2052000" cy="2052000"/>
          </a:xfrm>
          <a:prstGeom prst="ellipse">
            <a:avLst/>
          </a:prstGeom>
          <a:solidFill>
            <a:schemeClr val="accent3">
              <a:alpha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b="0" spc="-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buNone/>
              <a:defRPr sz="3500" spc="-40" baseline="0"/>
            </a:lvl2pPr>
            <a:lvl3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3pPr>
            <a:lvl4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4pPr>
            <a:lvl5pPr marL="0" indent="0" algn="ctr">
              <a:lnSpc>
                <a:spcPct val="80000"/>
              </a:lnSpc>
              <a:buFont typeface="Arial" panose="020B0604020202020204" pitchFamily="34" charset="0"/>
              <a:buNone/>
              <a:defRPr sz="3500" spc="-40" baseline="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7884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objekt pre obrázok 21"/>
          <p:cNvSpPr>
            <a:spLocks noGrp="1"/>
          </p:cNvSpPr>
          <p:nvPr>
            <p:ph type="pic" sz="quarter" idx="10" hasCustomPrompt="1"/>
          </p:nvPr>
        </p:nvSpPr>
        <p:spPr>
          <a:xfrm>
            <a:off x="860425" y="898525"/>
            <a:ext cx="2484438" cy="3521075"/>
          </a:xfrm>
          <a:noFill/>
        </p:spPr>
        <p:txBody>
          <a:bodyPr/>
          <a:lstStyle>
            <a:lvl1pPr>
              <a:defRPr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4617718" y="1019602"/>
            <a:ext cx="3820357" cy="964880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25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305300" y="2114628"/>
            <a:ext cx="4152900" cy="2131353"/>
          </a:xfrm>
        </p:spPr>
        <p:txBody>
          <a:bodyPr wrap="square">
            <a:spAutoFit/>
          </a:bodyPr>
          <a:lstStyle>
            <a:lvl1pPr marL="324000" indent="-324000">
              <a:buSzPct val="90000"/>
              <a:buFontTx/>
              <a:buBlip>
                <a:blip r:embed="rId2"/>
              </a:buBlip>
              <a:defRPr sz="2500"/>
            </a:lvl1pPr>
            <a:lvl2pPr marL="324000" indent="0">
              <a:spcAft>
                <a:spcPts val="600"/>
              </a:spcAft>
              <a:buNone/>
              <a:defRPr sz="2500" baseline="0"/>
            </a:lvl2pPr>
            <a:lvl3pPr marL="324000" indent="0">
              <a:spcAft>
                <a:spcPts val="600"/>
              </a:spcAft>
              <a:buFont typeface="Arial" panose="020B0604020202020204" pitchFamily="34" charset="0"/>
              <a:buNone/>
              <a:defRPr sz="2500"/>
            </a:lvl3pPr>
            <a:lvl4pPr marL="324000" indent="0">
              <a:spcAft>
                <a:spcPts val="600"/>
              </a:spcAft>
              <a:buFont typeface="Arial" panose="020B0604020202020204" pitchFamily="34" charset="0"/>
              <a:buNone/>
              <a:defRPr sz="2500"/>
            </a:lvl4pPr>
            <a:lvl5pPr marL="324000" indent="0">
              <a:spcAft>
                <a:spcPts val="600"/>
              </a:spcAft>
              <a:buFont typeface="Arial" panose="020B0604020202020204" pitchFamily="34" charset="0"/>
              <a:buNone/>
              <a:defRPr sz="25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1"/>
            <a:r>
              <a:rPr lang="en-US" dirty="0"/>
              <a:t>Third level</a:t>
            </a:r>
            <a:endParaRPr lang="sk-SK" dirty="0"/>
          </a:p>
          <a:p>
            <a:pPr lvl="1"/>
            <a:r>
              <a:rPr lang="en-US" dirty="0"/>
              <a:t>Fourth level</a:t>
            </a:r>
            <a:endParaRPr lang="sk-SK" dirty="0"/>
          </a:p>
          <a:p>
            <a:pPr lvl="1"/>
            <a:r>
              <a:rPr lang="en-US" dirty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919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jekt pre obrázok 15"/>
          <p:cNvSpPr>
            <a:spLocks noGrp="1"/>
          </p:cNvSpPr>
          <p:nvPr>
            <p:ph type="pic" sz="quarter" idx="10" hasCustomPrompt="1"/>
          </p:nvPr>
        </p:nvSpPr>
        <p:spPr>
          <a:xfrm>
            <a:off x="1176283" y="49624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18" name="Zástupný objekt pre text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3" y="179708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19" name="Zástupný objekt pre obrázok 15"/>
          <p:cNvSpPr>
            <a:spLocks noGrp="1"/>
          </p:cNvSpPr>
          <p:nvPr>
            <p:ph type="pic" sz="quarter" idx="12" hasCustomPrompt="1"/>
          </p:nvPr>
        </p:nvSpPr>
        <p:spPr>
          <a:xfrm>
            <a:off x="1151200" y="273652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0" name="Zástupný objekt pre text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403736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21" name="Zástupný objekt pre obrázok 15"/>
          <p:cNvSpPr>
            <a:spLocks noGrp="1"/>
          </p:cNvSpPr>
          <p:nvPr>
            <p:ph type="pic" sz="quarter" idx="14" hasCustomPrompt="1"/>
          </p:nvPr>
        </p:nvSpPr>
        <p:spPr>
          <a:xfrm>
            <a:off x="6829371" y="50386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2" name="Zástupný objekt pre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4271" y="180470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23" name="Zástupný objekt pre obrázok 15"/>
          <p:cNvSpPr>
            <a:spLocks noGrp="1"/>
          </p:cNvSpPr>
          <p:nvPr>
            <p:ph type="pic" sz="quarter" idx="16" hasCustomPrompt="1"/>
          </p:nvPr>
        </p:nvSpPr>
        <p:spPr>
          <a:xfrm>
            <a:off x="6804288" y="274414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4" name="Zástupný objekt pre text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99188" y="404498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26" name="Zástupný objekt pre text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90900" y="180470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27" name="Zástupný objekt pre obrázok 15"/>
          <p:cNvSpPr>
            <a:spLocks noGrp="1"/>
          </p:cNvSpPr>
          <p:nvPr>
            <p:ph type="pic" sz="quarter" idx="20" hasCustomPrompt="1"/>
          </p:nvPr>
        </p:nvSpPr>
        <p:spPr>
          <a:xfrm>
            <a:off x="3996000" y="274414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8" name="Zástupný objekt pre text 17"/>
          <p:cNvSpPr>
            <a:spLocks noGrp="1"/>
          </p:cNvSpPr>
          <p:nvPr>
            <p:ph type="body" sz="quarter" idx="21" hasCustomPrompt="1"/>
          </p:nvPr>
        </p:nvSpPr>
        <p:spPr>
          <a:xfrm>
            <a:off x="3390900" y="4044986"/>
            <a:ext cx="2362200" cy="286232"/>
          </a:xfrm>
        </p:spPr>
        <p:txBody>
          <a:bodyPr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  <a:lvl2pPr marL="0" indent="0" algn="ctr">
              <a:buNone/>
              <a:defRPr sz="1400"/>
            </a:lvl2pPr>
            <a:lvl3pPr marL="0" indent="0" algn="ctr">
              <a:buFont typeface="Arial" panose="020B0604020202020204" pitchFamily="34" charset="0"/>
              <a:buNone/>
              <a:defRPr sz="1400"/>
            </a:lvl3pPr>
            <a:lvl4pPr marL="0" indent="0" algn="ctr">
              <a:buFont typeface="Arial" panose="020B0604020202020204" pitchFamily="34" charset="0"/>
              <a:buNone/>
              <a:defRPr sz="1400"/>
            </a:lvl4pPr>
            <a:lvl5pPr marL="0" indent="0" algn="ctr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</p:txBody>
      </p:sp>
      <p:sp>
        <p:nvSpPr>
          <p:cNvPr id="14" name="Zástupný objekt pre obrázok 15"/>
          <p:cNvSpPr>
            <a:spLocks noGrp="1"/>
          </p:cNvSpPr>
          <p:nvPr>
            <p:ph type="pic" sz="quarter" idx="22" hasCustomPrompt="1"/>
          </p:nvPr>
        </p:nvSpPr>
        <p:spPr>
          <a:xfrm>
            <a:off x="3996000" y="503863"/>
            <a:ext cx="1152000" cy="1152000"/>
          </a:xfrm>
          <a:noFill/>
        </p:spPr>
        <p:txBody>
          <a:bodyPr anchor="t">
            <a:normAutofit/>
          </a:bodyPr>
          <a:lstStyle>
            <a:lvl1pPr algn="ctr" defTabSz="685894">
              <a:defRPr sz="1600"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61049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0"/>
            <a:ext cx="9144000" cy="41184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ástupný objekt pre obrázok 18"/>
          <p:cNvSpPr>
            <a:spLocks noGrp="1"/>
          </p:cNvSpPr>
          <p:nvPr>
            <p:ph type="pic" sz="quarter" idx="10" hasCustomPrompt="1"/>
          </p:nvPr>
        </p:nvSpPr>
        <p:spPr>
          <a:xfrm>
            <a:off x="1699200" y="625157"/>
            <a:ext cx="5745600" cy="4690800"/>
          </a:xfrm>
          <a:noFill/>
        </p:spPr>
        <p:txBody>
          <a:bodyPr anchor="t"/>
          <a:lstStyle>
            <a:lvl1pPr algn="ctr" defTabSz="685894">
              <a:defRPr/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8" name="Zástupný objekt pre text 21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937260"/>
            <a:ext cx="2674620" cy="369332"/>
          </a:xfrm>
        </p:spPr>
        <p:txBody>
          <a:bodyPr wrap="square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  <p:sp>
        <p:nvSpPr>
          <p:cNvPr id="29" name="Zástupný objekt pre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1821180"/>
            <a:ext cx="2674620" cy="369332"/>
          </a:xfrm>
        </p:spPr>
        <p:txBody>
          <a:bodyPr wrap="square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  <p:sp>
        <p:nvSpPr>
          <p:cNvPr id="30" name="Zástupný objekt pre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697480"/>
            <a:ext cx="2674620" cy="369332"/>
          </a:xfrm>
        </p:spPr>
        <p:txBody>
          <a:bodyPr wrap="square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  <p:sp>
        <p:nvSpPr>
          <p:cNvPr id="31" name="Zástupný objekt pre text 21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0" y="937260"/>
            <a:ext cx="2674620" cy="369332"/>
          </a:xfr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  <p:sp>
        <p:nvSpPr>
          <p:cNvPr id="32" name="Zástupný objekt pre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0" y="1821180"/>
            <a:ext cx="2674620" cy="369332"/>
          </a:xfr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  <p:sp>
        <p:nvSpPr>
          <p:cNvPr id="33" name="Zástupný objekt pre text 21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2697480"/>
            <a:ext cx="2674620" cy="369332"/>
          </a:xfr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  <a:lvl3pPr marL="0" indent="0">
              <a:buFont typeface="Arial" panose="020B0604020202020204" pitchFamily="34" charset="0"/>
              <a:buNone/>
              <a:defRPr sz="2000" b="1"/>
            </a:lvl3pPr>
            <a:lvl4pPr marL="0" indent="0">
              <a:buFont typeface="Arial" panose="020B0604020202020204" pitchFamily="34" charset="0"/>
              <a:buNone/>
              <a:defRPr sz="2000" b="1"/>
            </a:lvl4pPr>
            <a:lvl5pPr marL="0" indent="0">
              <a:buFont typeface="Arial" panose="020B0604020202020204" pitchFamily="34" charset="0"/>
              <a:buNone/>
              <a:defRPr sz="2000" b="1"/>
            </a:lvl5pPr>
          </a:lstStyle>
          <a:p>
            <a:pPr lvl="0"/>
            <a:r>
              <a:rPr lang="en-US" dirty="0"/>
              <a:t>CLICK TO ADD A TEXT</a:t>
            </a:r>
          </a:p>
        </p:txBody>
      </p:sp>
    </p:spTree>
    <p:extLst>
      <p:ext uri="{BB962C8B-B14F-4D97-AF65-F5344CB8AC3E}">
        <p14:creationId xmlns:p14="http://schemas.microsoft.com/office/powerpoint/2010/main" val="5734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rázok 4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157200" y="1156950"/>
            <a:ext cx="2829600" cy="282960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>
              <a:defRPr lang="sk-SK" sz="1350" baseline="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582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135063" y="1120141"/>
            <a:ext cx="6873875" cy="2103120"/>
          </a:xfrm>
          <a:prstGeom prst="wedgeRoundRectCallout">
            <a:avLst>
              <a:gd name="adj1" fmla="val -33340"/>
              <a:gd name="adj2" fmla="val 62118"/>
              <a:gd name="adj3" fmla="val 16667"/>
            </a:avLst>
          </a:prstGeom>
          <a:noFill/>
          <a:ln w="3810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4000" i="1">
                <a:solidFill>
                  <a:schemeClr val="tx2"/>
                </a:solidFill>
              </a:defRPr>
            </a:lvl1pPr>
            <a:lvl2pPr marL="0" indent="0" algn="ctr">
              <a:buNone/>
              <a:defRPr sz="4000" i="1">
                <a:solidFill>
                  <a:schemeClr val="tx2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4000" i="1">
                <a:solidFill>
                  <a:schemeClr val="tx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4000" i="1">
                <a:solidFill>
                  <a:schemeClr val="tx2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40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“Click to add a text”</a:t>
            </a:r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172334" y="3641725"/>
            <a:ext cx="4388485" cy="36933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a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44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objekt pre obrázok 12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13136" y="1003068"/>
            <a:ext cx="2016000" cy="2016000"/>
          </a:xfrm>
          <a:prstGeom prst="ellipse">
            <a:avLst/>
          </a:prstGeom>
          <a:noFill/>
          <a:ln w="3175" cmpd="sng">
            <a:noFill/>
          </a:ln>
        </p:spPr>
        <p:txBody>
          <a:bodyPr anchor="t">
            <a:normAutofit/>
          </a:bodyPr>
          <a:lstStyle>
            <a:lvl1pPr marL="0" indent="0" algn="ctr" defTabSz="685894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18" name="Zástupný objekt pre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567824" y="3237377"/>
            <a:ext cx="2279455" cy="1064907"/>
          </a:xfr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2600">
                <a:solidFill>
                  <a:schemeClr val="tx2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685800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US" dirty="0"/>
              <a:t>Name Surname</a:t>
            </a:r>
            <a:endParaRPr lang="sk-SK" dirty="0"/>
          </a:p>
          <a:p>
            <a:pPr lvl="1"/>
            <a:r>
              <a:rPr lang="en-US" dirty="0"/>
              <a:t>Job Title</a:t>
            </a:r>
            <a:endParaRPr lang="sk-SK" dirty="0"/>
          </a:p>
          <a:p>
            <a:pPr lvl="1"/>
            <a:r>
              <a:rPr lang="en-US" dirty="0"/>
              <a:t>Branch</a:t>
            </a:r>
            <a:endParaRPr lang="sk-SK" dirty="0"/>
          </a:p>
        </p:txBody>
      </p:sp>
      <p:sp>
        <p:nvSpPr>
          <p:cNvPr id="19" name="Zástupný objekt pre obrázok 1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64132" y="1003068"/>
            <a:ext cx="2016000" cy="2016000"/>
          </a:xfrm>
          <a:prstGeom prst="ellipse">
            <a:avLst/>
          </a:prstGeom>
          <a:noFill/>
          <a:ln w="3175" cmpd="sng">
            <a:noFill/>
          </a:ln>
        </p:spPr>
        <p:txBody>
          <a:bodyPr anchor="t">
            <a:normAutofit/>
          </a:bodyPr>
          <a:lstStyle>
            <a:lvl1pPr marL="0" indent="0" algn="ctr" defTabSz="685894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0" name="Zástupný objekt pre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433687" y="3237377"/>
            <a:ext cx="2279455" cy="1064907"/>
          </a:xfr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2600">
                <a:solidFill>
                  <a:schemeClr val="tx2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685800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US" dirty="0"/>
              <a:t>Name Surname</a:t>
            </a:r>
            <a:endParaRPr lang="sk-SK" dirty="0"/>
          </a:p>
          <a:p>
            <a:pPr lvl="1"/>
            <a:r>
              <a:rPr lang="en-US" dirty="0"/>
              <a:t>Job Title</a:t>
            </a:r>
            <a:endParaRPr lang="sk-SK" dirty="0"/>
          </a:p>
          <a:p>
            <a:pPr lvl="1"/>
            <a:r>
              <a:rPr lang="en-US" dirty="0"/>
              <a:t>Branch</a:t>
            </a:r>
            <a:endParaRPr lang="sk-SK" dirty="0"/>
          </a:p>
        </p:txBody>
      </p:sp>
      <p:sp>
        <p:nvSpPr>
          <p:cNvPr id="21" name="Zástupný objekt pre obrázok 1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15127" y="1003068"/>
            <a:ext cx="2016000" cy="2016000"/>
          </a:xfrm>
          <a:prstGeom prst="ellipse">
            <a:avLst/>
          </a:prstGeom>
          <a:noFill/>
          <a:ln w="3175" cmpd="sng">
            <a:noFill/>
          </a:ln>
        </p:spPr>
        <p:txBody>
          <a:bodyPr anchor="t">
            <a:normAutofit/>
          </a:bodyPr>
          <a:lstStyle>
            <a:lvl1pPr marL="0" indent="0" algn="ctr" defTabSz="685894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2" name="Zástupný objekt pre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69815" y="3237377"/>
            <a:ext cx="2279455" cy="1064907"/>
          </a:xfr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2600">
                <a:solidFill>
                  <a:schemeClr val="tx2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685800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US" dirty="0"/>
              <a:t>Name Surname</a:t>
            </a:r>
            <a:endParaRPr lang="sk-SK" dirty="0"/>
          </a:p>
          <a:p>
            <a:pPr lvl="1"/>
            <a:r>
              <a:rPr lang="en-US" dirty="0"/>
              <a:t>Job Title</a:t>
            </a:r>
            <a:endParaRPr lang="sk-SK" dirty="0"/>
          </a:p>
          <a:p>
            <a:pPr lvl="1"/>
            <a:r>
              <a:rPr lang="en-US" dirty="0"/>
              <a:t>Branch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9031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rázok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6085" y="63543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5" name="Zástupný objekt pre obrázok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585085" y="63543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6" name="Zástupný objekt pre obrázok 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44085" y="63543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7" name="Zástupný objekt pre obrázok 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03085" y="63543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8" name="Zástupný objekt pre obrázok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6085" y="272331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9" name="Zástupný objekt pre obrázok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85085" y="272331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10" name="Zástupný objekt pre obrázok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44085" y="272331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11" name="Zástupný objekt pre obrázok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3085" y="2723310"/>
            <a:ext cx="1800000" cy="1800000"/>
          </a:xfrm>
          <a:noFill/>
        </p:spPr>
        <p:txBody>
          <a:bodyPr anchor="t">
            <a:normAutofit/>
          </a:bodyPr>
          <a:lstStyle>
            <a:lvl1pPr algn="ctr" defTabSz="685894">
              <a:defRPr sz="1600">
                <a:solidFill>
                  <a:schemeClr val="tx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395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rázok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252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Rozloženie obsa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83" y="982980"/>
            <a:ext cx="3175635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7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Rozloženie obsa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101" y="315994"/>
            <a:ext cx="4975813" cy="48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1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Rozloženie obsa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 descr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935737" y="1055537"/>
            <a:ext cx="5272526" cy="32848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329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3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ozloženie obsa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663670"/>
            <a:ext cx="7886700" cy="407804"/>
          </a:xfrm>
        </p:spPr>
        <p:txBody>
          <a:bodyPr>
            <a:spAutoFit/>
          </a:bodyPr>
          <a:lstStyle>
            <a:lvl1pPr algn="ct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sk-SK" dirty="0"/>
          </a:p>
        </p:txBody>
      </p:sp>
      <p:sp>
        <p:nvSpPr>
          <p:cNvPr id="13" name="Zástupný objekt pre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95489" y="1583204"/>
            <a:ext cx="6132667" cy="2823850"/>
          </a:xfrm>
        </p:spPr>
        <p:txBody>
          <a:bodyPr>
            <a:spAutoFit/>
          </a:bodyPr>
          <a:lstStyle>
            <a:lvl1pPr marL="540000" indent="-540000"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bg1"/>
                </a:solidFill>
              </a:defRPr>
            </a:lvl1pPr>
            <a:lvl2pPr marL="900000" indent="-2880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3500">
                <a:solidFill>
                  <a:schemeClr val="bg1"/>
                </a:solidFill>
              </a:defRPr>
            </a:lvl2pPr>
            <a:lvl3pPr marL="900000">
              <a:defRPr sz="3500" baseline="0">
                <a:solidFill>
                  <a:schemeClr val="bg1"/>
                </a:solidFill>
              </a:defRPr>
            </a:lvl3pPr>
            <a:lvl4pPr marL="900000">
              <a:defRPr sz="3500" baseline="0">
                <a:solidFill>
                  <a:schemeClr val="bg1"/>
                </a:solidFill>
              </a:defRPr>
            </a:lvl4pPr>
            <a:lvl5pPr marL="900000">
              <a:defRPr sz="3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 level</a:t>
            </a:r>
            <a:endParaRPr lang="sk-SK" dirty="0"/>
          </a:p>
          <a:p>
            <a:pPr lvl="2"/>
            <a:r>
              <a:rPr lang="en-US" dirty="0"/>
              <a:t>Third level</a:t>
            </a:r>
            <a:endParaRPr lang="sk-SK" dirty="0"/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596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rázok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</p:spPr>
        <p:txBody>
          <a:bodyPr/>
          <a:lstStyle>
            <a:lvl1pPr marL="0" indent="0" algn="ctr" defTabSz="685894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78860" y="2044562"/>
            <a:ext cx="6986280" cy="1054377"/>
          </a:xfrm>
          <a:prstGeom prst="roundRect">
            <a:avLst>
              <a:gd name="adj" fmla="val 50000"/>
            </a:avLst>
          </a:prstGeom>
          <a:ln w="28575">
            <a:solidFill>
              <a:schemeClr val="bg1"/>
            </a:solidFill>
          </a:ln>
        </p:spPr>
        <p:txBody>
          <a:bodyPr wrap="square" tIns="72000" bIns="0">
            <a:spAutoFit/>
          </a:bodyPr>
          <a:lstStyle>
            <a:lvl1pPr algn="ctr"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510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86399" y="1525675"/>
            <a:ext cx="3501484" cy="954107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6" name="Zástupný objekt pre obrázok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5148000" cy="5148000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472113" y="2609928"/>
            <a:ext cx="3515770" cy="1785104"/>
          </a:xfrm>
        </p:spPr>
        <p:txBody>
          <a:bodyPr>
            <a:spAutoFit/>
          </a:bodyPr>
          <a:lstStyle>
            <a:lvl1pPr>
              <a:defRPr sz="2000"/>
            </a:lvl1pPr>
            <a:lvl2pPr marL="180000" indent="-180000">
              <a:defRPr sz="2000"/>
            </a:lvl2pPr>
            <a:lvl3pPr marL="180000">
              <a:defRPr sz="2000"/>
            </a:lvl3pPr>
            <a:lvl4pPr marL="180000">
              <a:defRPr sz="2000"/>
            </a:lvl4pPr>
            <a:lvl5pPr marL="180000">
              <a:defRPr sz="20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8" y="3147060"/>
            <a:ext cx="1548000" cy="154800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3500" spc="-4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</a:t>
            </a:r>
          </a:p>
        </p:txBody>
      </p:sp>
    </p:spTree>
    <p:extLst>
      <p:ext uri="{BB962C8B-B14F-4D97-AF65-F5344CB8AC3E}">
        <p14:creationId xmlns:p14="http://schemas.microsoft.com/office/powerpoint/2010/main" val="347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86399" y="1514902"/>
            <a:ext cx="3501484" cy="964880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6" name="Zástupný objekt pre obrázok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472113" y="2609928"/>
            <a:ext cx="3515770" cy="1785104"/>
          </a:xfrm>
        </p:spPr>
        <p:txBody>
          <a:bodyPr>
            <a:spAutoFit/>
          </a:bodyPr>
          <a:lstStyle>
            <a:lvl1pPr>
              <a:defRPr sz="2000"/>
            </a:lvl1pPr>
            <a:lvl2pPr marL="180000" indent="-180000">
              <a:defRPr sz="2000"/>
            </a:lvl2pPr>
            <a:lvl3pPr marL="180000">
              <a:defRPr sz="2000"/>
            </a:lvl3pPr>
            <a:lvl4pPr marL="180000">
              <a:defRPr sz="2000"/>
            </a:lvl4pPr>
            <a:lvl5pPr marL="180000">
              <a:defRPr sz="20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  <p:sp>
        <p:nvSpPr>
          <p:cNvPr id="5" name="Zástupný objekt pre obrázok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569475" y="0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7" name="Zástupný objekt pre obrázok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570711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9" name="Zástupný objekt pre obrázok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69475" y="2570711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24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74319" y="1514902"/>
            <a:ext cx="3501484" cy="964880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6" name="Zástupný objekt pre obrázok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996000" y="0"/>
            <a:ext cx="5148000" cy="5148000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60033" y="2609928"/>
            <a:ext cx="3515770" cy="1785104"/>
          </a:xfrm>
        </p:spPr>
        <p:txBody>
          <a:bodyPr>
            <a:spAutoFit/>
          </a:bodyPr>
          <a:lstStyle>
            <a:lvl1pPr>
              <a:defRPr sz="2000"/>
            </a:lvl1pPr>
            <a:lvl2pPr marL="180000" indent="-180000">
              <a:defRPr sz="2000"/>
            </a:lvl2pPr>
            <a:lvl3pPr marL="180000">
              <a:defRPr sz="2000"/>
            </a:lvl3pPr>
            <a:lvl4pPr marL="180000">
              <a:defRPr sz="2000"/>
            </a:lvl4pPr>
            <a:lvl5pPr marL="180000">
              <a:defRPr sz="20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  <p:sp>
        <p:nvSpPr>
          <p:cNvPr id="7" name="Zástupný objekt pre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18501" y="3125628"/>
            <a:ext cx="1548000" cy="154800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3500" spc="-4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</a:t>
            </a:r>
          </a:p>
        </p:txBody>
      </p:sp>
    </p:spTree>
    <p:extLst>
      <p:ext uri="{BB962C8B-B14F-4D97-AF65-F5344CB8AC3E}">
        <p14:creationId xmlns:p14="http://schemas.microsoft.com/office/powerpoint/2010/main" val="4462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74319" y="1514902"/>
            <a:ext cx="3501484" cy="964880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6" name="Zástupný objekt pre obrázok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71211" y="0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60033" y="2609928"/>
            <a:ext cx="3515770" cy="1785104"/>
          </a:xfrm>
        </p:spPr>
        <p:txBody>
          <a:bodyPr>
            <a:spAutoFit/>
          </a:bodyPr>
          <a:lstStyle>
            <a:lvl1pPr>
              <a:defRPr sz="2000"/>
            </a:lvl1pPr>
            <a:lvl2pPr marL="180000" indent="-180000">
              <a:defRPr sz="2000"/>
            </a:lvl2pPr>
            <a:lvl3pPr marL="180000">
              <a:defRPr sz="2000"/>
            </a:lvl3pPr>
            <a:lvl4pPr marL="180000">
              <a:defRPr sz="2000"/>
            </a:lvl4pPr>
            <a:lvl5pPr marL="180000">
              <a:defRPr sz="2000"/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  <p:sp>
        <p:nvSpPr>
          <p:cNvPr id="5" name="Zástupný objekt pre obrázok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98519" y="0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7" name="Zástupný objekt pre obrázok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571211" y="2570711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  <p:sp>
        <p:nvSpPr>
          <p:cNvPr id="9" name="Zástupný objekt pre obrázok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998519" y="2570711"/>
            <a:ext cx="2572789" cy="2572789"/>
          </a:xfrm>
          <a:noFill/>
        </p:spPr>
        <p:txBody>
          <a:bodyPr/>
          <a:lstStyle>
            <a:lvl1pPr marL="0" indent="0" algn="ctr" defTabSz="685894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ctr" defTabSz="685894"/>
            <a:r>
              <a:rPr lang="en-US" dirty="0"/>
              <a:t>Click on the icon to add a 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155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0" y="0"/>
            <a:ext cx="306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74319" y="1514902"/>
            <a:ext cx="2541378" cy="964880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A TITLE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60033" y="2609928"/>
            <a:ext cx="2551747" cy="1785104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180000" indent="-180000"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marL="180000">
              <a:defRPr sz="2000">
                <a:solidFill>
                  <a:schemeClr val="bg1"/>
                </a:solidFill>
              </a:defRPr>
            </a:lvl3pPr>
            <a:lvl4pPr marL="180000">
              <a:defRPr sz="2000">
                <a:solidFill>
                  <a:schemeClr val="bg1"/>
                </a:solidFill>
              </a:defRPr>
            </a:lvl4pPr>
            <a:lvl5pPr marL="180000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</a:t>
            </a:r>
            <a:r>
              <a:rPr lang="sk-SK" dirty="0"/>
              <a:t> text</a:t>
            </a:r>
          </a:p>
          <a:p>
            <a:pPr lvl="1"/>
            <a:r>
              <a:rPr lang="en-US" dirty="0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en-US" dirty="0"/>
              <a:t>Fourth</a:t>
            </a:r>
            <a:r>
              <a:rPr lang="sk-SK" dirty="0"/>
              <a:t> level</a:t>
            </a:r>
          </a:p>
          <a:p>
            <a:pPr lvl="4"/>
            <a:r>
              <a:rPr lang="en-US" dirty="0"/>
              <a:t>Fifth</a:t>
            </a:r>
            <a:r>
              <a:rPr lang="sk-SK" dirty="0"/>
              <a:t> level</a:t>
            </a:r>
          </a:p>
        </p:txBody>
      </p:sp>
      <p:sp>
        <p:nvSpPr>
          <p:cNvPr id="4" name="Zástupný objekt pre graf 3"/>
          <p:cNvSpPr>
            <a:spLocks noGrp="1"/>
          </p:cNvSpPr>
          <p:nvPr>
            <p:ph type="chart" sz="quarter" idx="12" hasCustomPrompt="1"/>
          </p:nvPr>
        </p:nvSpPr>
        <p:spPr>
          <a:xfrm>
            <a:off x="3489960" y="556419"/>
            <a:ext cx="5273040" cy="4030663"/>
          </a:xfrm>
        </p:spPr>
        <p:txBody>
          <a:bodyPr/>
          <a:lstStyle>
            <a:lvl1pPr>
              <a:defRPr/>
            </a:lvl1pPr>
          </a:lstStyle>
          <a:p>
            <a:pPr lvl="0" algn="ctr" defTabSz="685894"/>
            <a:r>
              <a:rPr lang="en-US" dirty="0"/>
              <a:t>Click on the icon to add a chart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07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a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4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76" r:id="rId13"/>
    <p:sldLayoutId id="2147483672" r:id="rId14"/>
    <p:sldLayoutId id="2147483673" r:id="rId15"/>
    <p:sldLayoutId id="2147483674" r:id="rId16"/>
    <p:sldLayoutId id="2147483675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txStyles>
    <p:titleStyle>
      <a:lvl1pPr algn="l" defTabSz="685800" rtl="0" eaLnBrk="1" latinLnBrk="0" hangingPunct="1">
        <a:lnSpc>
          <a:spcPct val="80000"/>
        </a:lnSpc>
        <a:spcBef>
          <a:spcPts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01980" y="1165878"/>
            <a:ext cx="5293853" cy="1588127"/>
          </a:xfrm>
        </p:spPr>
        <p:txBody>
          <a:bodyPr/>
          <a:lstStyle/>
          <a:p>
            <a:r>
              <a:rPr lang="cs-CZ" sz="6000" dirty="0"/>
              <a:t>(Jak) chráníme svá zařízení?</a:t>
            </a:r>
            <a:endParaRPr lang="da-DK" sz="6000" dirty="0"/>
          </a:p>
        </p:txBody>
      </p:sp>
      <p:sp>
        <p:nvSpPr>
          <p:cNvPr id="9" name="Zástupný objekt pre text 8"/>
          <p:cNvSpPr>
            <a:spLocks noGrp="1"/>
          </p:cNvSpPr>
          <p:nvPr>
            <p:ph type="body" sz="quarter" idx="10"/>
          </p:nvPr>
        </p:nvSpPr>
        <p:spPr>
          <a:xfrm>
            <a:off x="601980" y="2766695"/>
            <a:ext cx="4999038" cy="369332"/>
          </a:xfrm>
        </p:spPr>
        <p:txBody>
          <a:bodyPr/>
          <a:lstStyle/>
          <a:p>
            <a:r>
              <a:rPr lang="cs-CZ" sz="2000" dirty="0"/>
              <a:t>Ondřej Šafář, PR </a:t>
            </a:r>
            <a:r>
              <a:rPr lang="cs-CZ" sz="2000" dirty="0" err="1"/>
              <a:t>Manager</a:t>
            </a:r>
            <a:r>
              <a:rPr lang="cs-CZ" sz="2000" dirty="0"/>
              <a:t>, ESET</a:t>
            </a:r>
            <a:endParaRPr lang="en-US" sz="2000" dirty="0"/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83861734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597860211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8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881643006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4"/>
          <p:cNvSpPr>
            <a:spLocks noChangeAspect="1"/>
          </p:cNvSpPr>
          <p:nvPr/>
        </p:nvSpPr>
        <p:spPr>
          <a:xfrm>
            <a:off x="5553696" y="2572544"/>
            <a:ext cx="873126" cy="87312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0" rtlCol="0" anchor="ctr"/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27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endParaRPr lang="sk-SK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078860" y="2032660"/>
            <a:ext cx="6986280" cy="1078181"/>
          </a:xfrm>
        </p:spPr>
        <p:txBody>
          <a:bodyPr/>
          <a:lstStyle/>
          <a:p>
            <a:r>
              <a:rPr lang="cs-CZ" dirty="0"/>
              <a:t>Externí USB úložiště</a:t>
            </a:r>
            <a:endParaRPr lang="en-US" dirty="0"/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583890899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4"/>
          <p:cNvSpPr>
            <a:spLocks noChangeAspect="1"/>
          </p:cNvSpPr>
          <p:nvPr/>
        </p:nvSpPr>
        <p:spPr>
          <a:xfrm>
            <a:off x="6727403" y="3050216"/>
            <a:ext cx="873126" cy="87312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0" rtlCol="0" anchor="ctr"/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52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endParaRPr lang="sk-SK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51516751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5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078860" y="2032660"/>
            <a:ext cx="6986280" cy="1078181"/>
          </a:xfrm>
        </p:spPr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0"/>
          </p:nvPr>
        </p:nvSpPr>
        <p:spPr>
          <a:xfrm>
            <a:off x="1001566" y="1130734"/>
            <a:ext cx="7482840" cy="3059299"/>
          </a:xfrm>
        </p:spPr>
        <p:txBody>
          <a:bodyPr/>
          <a:lstStyle/>
          <a:p>
            <a:r>
              <a:rPr lang="cs-CZ" sz="2400" dirty="0"/>
              <a:t>Pro přístup k internetu dnes využíváme </a:t>
            </a:r>
            <a:r>
              <a:rPr lang="cs-CZ" sz="2400" dirty="0">
                <a:solidFill>
                  <a:schemeClr val="accent3"/>
                </a:solidFill>
              </a:rPr>
              <a:t>nejčastěji chytré telefony</a:t>
            </a:r>
            <a:r>
              <a:rPr lang="cs-CZ" sz="2400" dirty="0"/>
              <a:t> (79 %), nejméně tablet (39 %), klesly i PC (59 %)</a:t>
            </a:r>
          </a:p>
          <a:p>
            <a:r>
              <a:rPr lang="cs-CZ" sz="2400" dirty="0"/>
              <a:t>U telefonů často </a:t>
            </a:r>
            <a:r>
              <a:rPr lang="cs-CZ" sz="2400" dirty="0">
                <a:solidFill>
                  <a:schemeClr val="accent3"/>
                </a:solidFill>
              </a:rPr>
              <a:t>podceňujeme antivirovou ochranu</a:t>
            </a:r>
            <a:r>
              <a:rPr lang="cs-CZ" sz="2400" dirty="0"/>
              <a:t>, má ji pouze polovina respondentů (53 %), čtvrtina respondentů navíc nepoužívá </a:t>
            </a:r>
            <a:r>
              <a:rPr lang="cs-CZ" sz="2400" dirty="0">
                <a:solidFill>
                  <a:schemeClr val="accent3"/>
                </a:solidFill>
              </a:rPr>
              <a:t>žádný zámek displeje</a:t>
            </a:r>
          </a:p>
          <a:p>
            <a:r>
              <a:rPr lang="cs-CZ" sz="2400" dirty="0"/>
              <a:t>Externí paměťová média používáme často, polovina respondentů (52 %) má alespoň jeden </a:t>
            </a:r>
            <a:r>
              <a:rPr lang="cs-CZ" sz="2400" dirty="0">
                <a:solidFill>
                  <a:schemeClr val="accent3"/>
                </a:solidFill>
              </a:rPr>
              <a:t>USB disk pro práci</a:t>
            </a:r>
            <a:r>
              <a:rPr lang="cs-CZ" sz="2400"/>
              <a:t>, chráníme je </a:t>
            </a:r>
            <a:r>
              <a:rPr lang="cs-CZ" sz="2400" dirty="0"/>
              <a:t>ale v méně než třetině případů (27 %)</a:t>
            </a:r>
          </a:p>
        </p:txBody>
      </p:sp>
      <p:pic>
        <p:nvPicPr>
          <p:cNvPr id="3" name="Obrázo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399" y="1945790"/>
            <a:ext cx="3501484" cy="533992"/>
          </a:xfrm>
        </p:spPr>
        <p:txBody>
          <a:bodyPr/>
          <a:lstStyle/>
          <a:p>
            <a:r>
              <a:rPr lang="cs-CZ" dirty="0"/>
              <a:t>Metodologie</a:t>
            </a:r>
            <a:endParaRPr lang="en-US" dirty="0"/>
          </a:p>
        </p:txBody>
      </p:sp>
      <p:pic>
        <p:nvPicPr>
          <p:cNvPr id="6" name="Zástupný objekt pre obrázok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quarter" idx="11"/>
          </p:nvPr>
        </p:nvSpPr>
        <p:spPr>
          <a:xfrm>
            <a:off x="5472113" y="2609928"/>
            <a:ext cx="3515770" cy="19851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993 respondentů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Uživatelé Seznamu 10 let+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Vážení bylo provedeno při kvótách na pohlaví, věk a vzdělání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Proběhlo 31. 5. až 2. 6. 2017</a:t>
            </a:r>
          </a:p>
        </p:txBody>
      </p:sp>
      <p:pic>
        <p:nvPicPr>
          <p:cNvPr id="5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078860" y="2032660"/>
            <a:ext cx="6986280" cy="1078181"/>
          </a:xfrm>
        </p:spPr>
        <p:txBody>
          <a:bodyPr/>
          <a:lstStyle/>
          <a:p>
            <a:r>
              <a:rPr lang="cs-CZ" dirty="0"/>
              <a:t>Osobní zařízení</a:t>
            </a:r>
            <a:endParaRPr lang="en-US" dirty="0"/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5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85979281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891706110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99098917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230191638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2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graf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142543004"/>
              </p:ext>
            </p:extLst>
          </p:nvPr>
        </p:nvGraphicFramePr>
        <p:xfrm>
          <a:off x="612775" y="557213"/>
          <a:ext cx="7918450" cy="40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o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078860" y="2032660"/>
            <a:ext cx="6986280" cy="1078181"/>
          </a:xfrm>
        </p:spPr>
        <p:txBody>
          <a:bodyPr/>
          <a:lstStyle/>
          <a:p>
            <a:r>
              <a:rPr lang="cs-CZ" dirty="0"/>
              <a:t>Záznamová zařízení</a:t>
            </a:r>
            <a:endParaRPr lang="en-US" dirty="0"/>
          </a:p>
        </p:txBody>
      </p:sp>
      <p:pic>
        <p:nvPicPr>
          <p:cNvPr id="4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32" y="0"/>
            <a:ext cx="585168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0603"/>
      </p:ext>
    </p:extLst>
  </p:cSld>
  <p:clrMapOvr>
    <a:masterClrMapping/>
  </p:clrMapOvr>
</p:sld>
</file>

<file path=ppt/theme/theme1.xml><?xml version="1.0" encoding="utf-8"?>
<a:theme xmlns:a="http://schemas.openxmlformats.org/drawingml/2006/main" name="ESET 2017">
  <a:themeElements>
    <a:clrScheme name="ESET">
      <a:dk1>
        <a:sysClr val="windowText" lastClr="000000"/>
      </a:dk1>
      <a:lt1>
        <a:sysClr val="window" lastClr="FFFFFF"/>
      </a:lt1>
      <a:dk2>
        <a:srgbClr val="0096A1"/>
      </a:dk2>
      <a:lt2>
        <a:srgbClr val="FFFFFF"/>
      </a:lt2>
      <a:accent1>
        <a:srgbClr val="00717F"/>
      </a:accent1>
      <a:accent2>
        <a:srgbClr val="0096A1"/>
      </a:accent2>
      <a:accent3>
        <a:srgbClr val="00BBC5"/>
      </a:accent3>
      <a:accent4>
        <a:srgbClr val="8DC63F"/>
      </a:accent4>
      <a:accent5>
        <a:srgbClr val="FFC425"/>
      </a:accent5>
      <a:accent6>
        <a:srgbClr val="C40651"/>
      </a:accent6>
      <a:hlink>
        <a:srgbClr val="00C0F2"/>
      </a:hlink>
      <a:folHlink>
        <a:srgbClr val="C6D0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ET Letter Template [jen pro čtení]" id="{2F523C18-514D-4F79-97D0-A0908BDCC5CE}" vid="{B1898980-7464-4C61-983A-49B45432FB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ESET Presentation Template</Template>
  <TotalTime>0</TotalTime>
  <Words>392</Words>
  <Application>Microsoft Office PowerPoint</Application>
  <PresentationFormat>Předvádění na obrazovce (16:9)</PresentationFormat>
  <Paragraphs>43</Paragraphs>
  <Slides>18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ESET 2017</vt:lpstr>
      <vt:lpstr>(Jak) chráníme svá zařízení?</vt:lpstr>
      <vt:lpstr>Metodologie</vt:lpstr>
      <vt:lpstr>Osobní zařízení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Záznamová zařízení</vt:lpstr>
      <vt:lpstr>Prezentace aplikace PowerPoint</vt:lpstr>
      <vt:lpstr>Prezentace aplikace PowerPoint</vt:lpstr>
      <vt:lpstr>Prezentace aplikace PowerPoint</vt:lpstr>
      <vt:lpstr>Externí USB úložiště</vt:lpstr>
      <vt:lpstr>Prezentace aplikace PowerPoint</vt:lpstr>
      <vt:lpstr>Prezentace aplikace PowerPoint</vt:lpstr>
      <vt:lpstr>Shrnutí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2017-06-13T11:50:22Z</dcterms:created>
  <dcterms:modified xsi:type="dcterms:W3CDTF">2017-06-14T11:22:23Z</dcterms:modified>
</cp:coreProperties>
</file>